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6" r:id="rId1"/>
  </p:sldMasterIdLst>
  <p:notesMasterIdLst>
    <p:notesMasterId r:id="rId12"/>
  </p:notesMasterIdLst>
  <p:sldIdLst>
    <p:sldId id="256" r:id="rId2"/>
    <p:sldId id="257" r:id="rId3"/>
    <p:sldId id="265" r:id="rId4"/>
    <p:sldId id="266" r:id="rId5"/>
    <p:sldId id="260" r:id="rId6"/>
    <p:sldId id="258" r:id="rId7"/>
    <p:sldId id="259" r:id="rId8"/>
    <p:sldId id="261" r:id="rId9"/>
    <p:sldId id="264" r:id="rId10"/>
    <p:sldId id="263" r:id="rId11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3864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936" y="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F2B302-97BB-49FA-865C-6DC254D8891C}" type="doc">
      <dgm:prSet loTypeId="urn:microsoft.com/office/officeart/2005/8/layout/vList6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BA231433-02DC-4B61-A000-22CCEA0A37C6}">
      <dgm:prSet phldrT="[文本]" custT="1"/>
      <dgm:spPr/>
      <dgm:t>
        <a:bodyPr/>
        <a:lstStyle/>
        <a:p>
          <a:r>
            <a:rPr lang="en-US" altLang="zh-CN" sz="1400" dirty="0" smtClean="0"/>
            <a:t>Original Data</a:t>
          </a:r>
          <a:endParaRPr lang="zh-CN" altLang="en-US" sz="1400" dirty="0"/>
        </a:p>
      </dgm:t>
    </dgm:pt>
    <dgm:pt modelId="{11865BB0-C8B2-4569-BE33-62696F1AE022}" type="parTrans" cxnId="{6F207E5E-C17A-478A-8538-F5E6D7390B34}">
      <dgm:prSet/>
      <dgm:spPr/>
      <dgm:t>
        <a:bodyPr/>
        <a:lstStyle/>
        <a:p>
          <a:endParaRPr lang="zh-CN" altLang="en-US"/>
        </a:p>
      </dgm:t>
    </dgm:pt>
    <dgm:pt modelId="{DC57CEBA-D723-4330-AD1F-57BD149CD05E}" type="sibTrans" cxnId="{6F207E5E-C17A-478A-8538-F5E6D7390B34}">
      <dgm:prSet/>
      <dgm:spPr/>
      <dgm:t>
        <a:bodyPr/>
        <a:lstStyle/>
        <a:p>
          <a:endParaRPr lang="zh-CN" altLang="en-US"/>
        </a:p>
      </dgm:t>
    </dgm:pt>
    <dgm:pt modelId="{AD7F5049-61ED-4E3C-B53F-E0BD997FD25A}">
      <dgm:prSet phldrT="[文本]" custT="1"/>
      <dgm:spPr/>
      <dgm:t>
        <a:bodyPr/>
        <a:lstStyle/>
        <a:p>
          <a:r>
            <a:rPr lang="en-US" altLang="zh-CN" sz="1200" dirty="0" smtClean="0"/>
            <a:t>Compound-Protein Interactions</a:t>
          </a:r>
          <a:endParaRPr lang="zh-CN" altLang="en-US" sz="1200" dirty="0"/>
        </a:p>
      </dgm:t>
    </dgm:pt>
    <dgm:pt modelId="{429BD4E1-37F0-42DD-99E4-EE7B9C34C64A}" type="parTrans" cxnId="{CAB2369F-70E3-4A6E-B137-8A11E892F75F}">
      <dgm:prSet/>
      <dgm:spPr/>
      <dgm:t>
        <a:bodyPr/>
        <a:lstStyle/>
        <a:p>
          <a:endParaRPr lang="zh-CN" altLang="en-US"/>
        </a:p>
      </dgm:t>
    </dgm:pt>
    <dgm:pt modelId="{C94ABEF1-5E67-4F96-89D4-22EB1E4EBDF5}" type="sibTrans" cxnId="{CAB2369F-70E3-4A6E-B137-8A11E892F75F}">
      <dgm:prSet/>
      <dgm:spPr/>
      <dgm:t>
        <a:bodyPr/>
        <a:lstStyle/>
        <a:p>
          <a:endParaRPr lang="zh-CN" altLang="en-US"/>
        </a:p>
      </dgm:t>
    </dgm:pt>
    <dgm:pt modelId="{E0B54FFA-B37C-48C7-8E82-CC8D545EBBA6}">
      <dgm:prSet phldrT="[文本]" custT="1"/>
      <dgm:spPr/>
      <dgm:t>
        <a:bodyPr/>
        <a:lstStyle/>
        <a:p>
          <a:r>
            <a:rPr lang="en-US" altLang="zh-CN" sz="1400" dirty="0" smtClean="0"/>
            <a:t>Feature Extraction</a:t>
          </a:r>
          <a:endParaRPr lang="zh-CN" altLang="en-US" sz="1400" dirty="0"/>
        </a:p>
      </dgm:t>
    </dgm:pt>
    <dgm:pt modelId="{8CB96D8E-EF29-484A-9CD7-91149CAC00A6}" type="parTrans" cxnId="{7AB50FC7-611E-44BB-917D-EFE72AF12183}">
      <dgm:prSet/>
      <dgm:spPr/>
      <dgm:t>
        <a:bodyPr/>
        <a:lstStyle/>
        <a:p>
          <a:endParaRPr lang="zh-CN" altLang="en-US"/>
        </a:p>
      </dgm:t>
    </dgm:pt>
    <dgm:pt modelId="{1BFDE4AE-71F5-4BA0-802B-503268CEB81E}" type="sibTrans" cxnId="{7AB50FC7-611E-44BB-917D-EFE72AF12183}">
      <dgm:prSet/>
      <dgm:spPr/>
      <dgm:t>
        <a:bodyPr/>
        <a:lstStyle/>
        <a:p>
          <a:endParaRPr lang="zh-CN" altLang="en-US"/>
        </a:p>
      </dgm:t>
    </dgm:pt>
    <dgm:pt modelId="{67D70880-78E0-4BD8-AC3F-0AAA0B4ADA4F}">
      <dgm:prSet phldrT="[文本]" custT="1"/>
      <dgm:spPr/>
      <dgm:t>
        <a:bodyPr/>
        <a:lstStyle/>
        <a:p>
          <a:r>
            <a:rPr lang="en-US" altLang="zh-CN" sz="1200" dirty="0" smtClean="0"/>
            <a:t>Physicochemical  property</a:t>
          </a:r>
          <a:endParaRPr lang="zh-CN" altLang="en-US" sz="1200" dirty="0"/>
        </a:p>
      </dgm:t>
    </dgm:pt>
    <dgm:pt modelId="{D8E4B9C8-466D-40B7-9C92-CCF5E738E9EA}" type="parTrans" cxnId="{7F616F63-CB71-49B5-B048-52223FB0017C}">
      <dgm:prSet/>
      <dgm:spPr/>
      <dgm:t>
        <a:bodyPr/>
        <a:lstStyle/>
        <a:p>
          <a:endParaRPr lang="zh-CN" altLang="en-US"/>
        </a:p>
      </dgm:t>
    </dgm:pt>
    <dgm:pt modelId="{966F1035-B6F2-4FF0-92A6-B877B9686B98}" type="sibTrans" cxnId="{7F616F63-CB71-49B5-B048-52223FB0017C}">
      <dgm:prSet/>
      <dgm:spPr/>
      <dgm:t>
        <a:bodyPr/>
        <a:lstStyle/>
        <a:p>
          <a:endParaRPr lang="zh-CN" altLang="en-US"/>
        </a:p>
      </dgm:t>
    </dgm:pt>
    <dgm:pt modelId="{3D491AC1-E47F-43D8-B7D2-D01D435A600D}">
      <dgm:prSet phldrT="[文本]" custT="1"/>
      <dgm:spPr/>
      <dgm:t>
        <a:bodyPr/>
        <a:lstStyle/>
        <a:p>
          <a:r>
            <a:rPr lang="en-US" altLang="zh-CN" sz="1400" dirty="0" smtClean="0"/>
            <a:t>Feature Selection</a:t>
          </a:r>
          <a:endParaRPr lang="zh-CN" altLang="en-US" sz="1400" dirty="0"/>
        </a:p>
      </dgm:t>
    </dgm:pt>
    <dgm:pt modelId="{6B441BB6-738D-4B67-BA21-B00D66B640D1}" type="parTrans" cxnId="{B8D9E6C9-FF5B-4682-8C64-342F2B8CB1C8}">
      <dgm:prSet/>
      <dgm:spPr/>
      <dgm:t>
        <a:bodyPr/>
        <a:lstStyle/>
        <a:p>
          <a:endParaRPr lang="zh-CN" altLang="en-US"/>
        </a:p>
      </dgm:t>
    </dgm:pt>
    <dgm:pt modelId="{A32E3DA3-BD4A-420F-B9B8-649E5CDE83F3}" type="sibTrans" cxnId="{B8D9E6C9-FF5B-4682-8C64-342F2B8CB1C8}">
      <dgm:prSet/>
      <dgm:spPr/>
      <dgm:t>
        <a:bodyPr/>
        <a:lstStyle/>
        <a:p>
          <a:endParaRPr lang="zh-CN" altLang="en-US"/>
        </a:p>
      </dgm:t>
    </dgm:pt>
    <dgm:pt modelId="{952CE478-2B67-4F5C-A39D-A1AEDCB9E299}">
      <dgm:prSet phldrT="[文本]" custT="1"/>
      <dgm:spPr/>
      <dgm:t>
        <a:bodyPr/>
        <a:lstStyle/>
        <a:p>
          <a:r>
            <a:rPr lang="en-US" altLang="zh-CN" sz="1200" dirty="0" smtClean="0"/>
            <a:t>Frequency</a:t>
          </a:r>
          <a:endParaRPr lang="zh-CN" altLang="en-US" sz="1200" dirty="0"/>
        </a:p>
      </dgm:t>
    </dgm:pt>
    <dgm:pt modelId="{11D79A37-2492-4B35-9D2E-E1956904AAC0}" type="parTrans" cxnId="{6CCB7A48-8F63-477B-BFE3-AE1E4C3CFAA8}">
      <dgm:prSet/>
      <dgm:spPr/>
      <dgm:t>
        <a:bodyPr/>
        <a:lstStyle/>
        <a:p>
          <a:endParaRPr lang="zh-CN" altLang="en-US"/>
        </a:p>
      </dgm:t>
    </dgm:pt>
    <dgm:pt modelId="{7585AFE0-F258-40F0-A3CD-F7EA5F9BA6B3}" type="sibTrans" cxnId="{6CCB7A48-8F63-477B-BFE3-AE1E4C3CFAA8}">
      <dgm:prSet/>
      <dgm:spPr/>
      <dgm:t>
        <a:bodyPr/>
        <a:lstStyle/>
        <a:p>
          <a:endParaRPr lang="zh-CN" altLang="en-US"/>
        </a:p>
      </dgm:t>
    </dgm:pt>
    <dgm:pt modelId="{16F597B9-0DF5-4E6A-BE57-CD6448F58A5D}">
      <dgm:prSet phldrT="[文本]" custT="1"/>
      <dgm:spPr/>
      <dgm:t>
        <a:bodyPr/>
        <a:lstStyle/>
        <a:p>
          <a:r>
            <a:rPr lang="en-US" altLang="zh-CN" sz="1200" dirty="0" smtClean="0"/>
            <a:t>Fingerprints (PubChem, Morgan, etc.)</a:t>
          </a:r>
          <a:endParaRPr lang="zh-CN" altLang="en-US" sz="1200" dirty="0"/>
        </a:p>
      </dgm:t>
    </dgm:pt>
    <dgm:pt modelId="{9BC202BD-8FEC-458E-B9AD-68B04548E448}" type="parTrans" cxnId="{3CD54526-F4F4-468B-86E7-949593598D64}">
      <dgm:prSet/>
      <dgm:spPr/>
      <dgm:t>
        <a:bodyPr/>
        <a:lstStyle/>
        <a:p>
          <a:endParaRPr lang="zh-CN" altLang="en-US"/>
        </a:p>
      </dgm:t>
    </dgm:pt>
    <dgm:pt modelId="{0B107048-3F69-4930-97A9-9FE82C90A43B}" type="sibTrans" cxnId="{3CD54526-F4F4-468B-86E7-949593598D64}">
      <dgm:prSet/>
      <dgm:spPr/>
      <dgm:t>
        <a:bodyPr/>
        <a:lstStyle/>
        <a:p>
          <a:endParaRPr lang="zh-CN" altLang="en-US"/>
        </a:p>
      </dgm:t>
    </dgm:pt>
    <dgm:pt modelId="{D352B264-3F43-4621-9F78-D3DCFB721F15}">
      <dgm:prSet phldrT="[文本]" custT="1"/>
      <dgm:spPr/>
      <dgm:t>
        <a:bodyPr/>
        <a:lstStyle/>
        <a:p>
          <a:r>
            <a:rPr lang="en-US" altLang="zh-CN" sz="1200" dirty="0" smtClean="0"/>
            <a:t>K-sample </a:t>
          </a:r>
          <a:endParaRPr lang="zh-CN" altLang="en-US" sz="1200" dirty="0"/>
        </a:p>
      </dgm:t>
    </dgm:pt>
    <dgm:pt modelId="{5C4DD9DD-12A7-443A-811F-7F2E143E7964}" type="parTrans" cxnId="{622F21D7-56DE-40A9-8299-C42FE784F8B3}">
      <dgm:prSet/>
      <dgm:spPr/>
      <dgm:t>
        <a:bodyPr/>
        <a:lstStyle/>
        <a:p>
          <a:endParaRPr lang="zh-CN" altLang="en-US"/>
        </a:p>
      </dgm:t>
    </dgm:pt>
    <dgm:pt modelId="{F2FAD61B-0A84-403E-AD6A-B346B915C0C9}" type="sibTrans" cxnId="{622F21D7-56DE-40A9-8299-C42FE784F8B3}">
      <dgm:prSet/>
      <dgm:spPr/>
      <dgm:t>
        <a:bodyPr/>
        <a:lstStyle/>
        <a:p>
          <a:endParaRPr lang="zh-CN" altLang="en-US"/>
        </a:p>
      </dgm:t>
    </dgm:pt>
    <dgm:pt modelId="{D9042487-14CB-4A1E-9215-C1A2E0848712}">
      <dgm:prSet custT="1"/>
      <dgm:spPr/>
      <dgm:t>
        <a:bodyPr/>
        <a:lstStyle/>
        <a:p>
          <a:r>
            <a:rPr lang="en-US" altLang="zh-CN" sz="1400" dirty="0" smtClean="0"/>
            <a:t>Modeling </a:t>
          </a:r>
          <a:endParaRPr lang="zh-CN" altLang="en-US" sz="1400" dirty="0"/>
        </a:p>
      </dgm:t>
    </dgm:pt>
    <dgm:pt modelId="{5A67AEBC-7A69-492B-ABB3-563E6DE67CB3}" type="parTrans" cxnId="{747A2733-3513-4B5C-B331-C4A904B27556}">
      <dgm:prSet/>
      <dgm:spPr/>
      <dgm:t>
        <a:bodyPr/>
        <a:lstStyle/>
        <a:p>
          <a:endParaRPr lang="zh-CN" altLang="en-US"/>
        </a:p>
      </dgm:t>
    </dgm:pt>
    <dgm:pt modelId="{EA81E13E-586B-44B2-A7CD-16DE8881049A}" type="sibTrans" cxnId="{747A2733-3513-4B5C-B331-C4A904B27556}">
      <dgm:prSet/>
      <dgm:spPr/>
      <dgm:t>
        <a:bodyPr/>
        <a:lstStyle/>
        <a:p>
          <a:endParaRPr lang="zh-CN" altLang="en-US"/>
        </a:p>
      </dgm:t>
    </dgm:pt>
    <dgm:pt modelId="{A4E82818-807E-4274-9EA9-94AC96F02731}">
      <dgm:prSet custT="1"/>
      <dgm:spPr/>
      <dgm:t>
        <a:bodyPr/>
        <a:lstStyle/>
        <a:p>
          <a:r>
            <a:rPr lang="en-US" altLang="zh-CN" sz="1200" dirty="0" smtClean="0"/>
            <a:t>Preprocessing</a:t>
          </a:r>
          <a:endParaRPr lang="zh-CN" altLang="en-US" sz="1200" dirty="0"/>
        </a:p>
      </dgm:t>
    </dgm:pt>
    <dgm:pt modelId="{5F70AB87-9C74-4E12-A50B-6293C284B20E}" type="parTrans" cxnId="{2E99C332-ED0A-46EC-A3EA-AFCBEEA3D69A}">
      <dgm:prSet/>
      <dgm:spPr/>
      <dgm:t>
        <a:bodyPr/>
        <a:lstStyle/>
        <a:p>
          <a:endParaRPr lang="zh-CN" altLang="en-US"/>
        </a:p>
      </dgm:t>
    </dgm:pt>
    <dgm:pt modelId="{A3590E0C-CDA3-4497-A711-13BB7A7E3BA0}" type="sibTrans" cxnId="{2E99C332-ED0A-46EC-A3EA-AFCBEEA3D69A}">
      <dgm:prSet/>
      <dgm:spPr/>
      <dgm:t>
        <a:bodyPr/>
        <a:lstStyle/>
        <a:p>
          <a:endParaRPr lang="zh-CN" altLang="en-US"/>
        </a:p>
      </dgm:t>
    </dgm:pt>
    <dgm:pt modelId="{F95FE56F-E072-4DFD-B3FF-CE50D00274D3}">
      <dgm:prSet custT="1"/>
      <dgm:spPr/>
      <dgm:t>
        <a:bodyPr/>
        <a:lstStyle/>
        <a:p>
          <a:r>
            <a:rPr lang="en-US" altLang="zh-CN" sz="1200" dirty="0" smtClean="0"/>
            <a:t>Multi-task Learning</a:t>
          </a:r>
          <a:endParaRPr lang="zh-CN" altLang="en-US" sz="1200" dirty="0"/>
        </a:p>
      </dgm:t>
    </dgm:pt>
    <dgm:pt modelId="{97D4E262-C8C8-4F63-AE6E-945FCF587158}" type="parTrans" cxnId="{99A19249-AB07-4EC2-9F17-A924D03EB8C8}">
      <dgm:prSet/>
      <dgm:spPr/>
      <dgm:t>
        <a:bodyPr/>
        <a:lstStyle/>
        <a:p>
          <a:endParaRPr lang="zh-CN" altLang="en-US"/>
        </a:p>
      </dgm:t>
    </dgm:pt>
    <dgm:pt modelId="{22584C9C-109D-486A-8171-62AC3D9082F0}" type="sibTrans" cxnId="{99A19249-AB07-4EC2-9F17-A924D03EB8C8}">
      <dgm:prSet/>
      <dgm:spPr/>
      <dgm:t>
        <a:bodyPr/>
        <a:lstStyle/>
        <a:p>
          <a:endParaRPr lang="zh-CN" altLang="en-US"/>
        </a:p>
      </dgm:t>
    </dgm:pt>
    <dgm:pt modelId="{42508C1A-4620-48E3-B67A-10491B6D57DC}">
      <dgm:prSet custT="1"/>
      <dgm:spPr/>
      <dgm:t>
        <a:bodyPr/>
        <a:lstStyle/>
        <a:p>
          <a:r>
            <a:rPr lang="en-US" altLang="zh-CN" sz="1400" dirty="0" smtClean="0"/>
            <a:t>Cross Validation</a:t>
          </a:r>
          <a:endParaRPr lang="zh-CN" altLang="en-US" sz="1400" dirty="0"/>
        </a:p>
      </dgm:t>
    </dgm:pt>
    <dgm:pt modelId="{A93F8331-8BE3-4462-B8EC-C8230B650A64}" type="parTrans" cxnId="{7B1D5DD9-2CB8-4321-BF88-0550C6BC613D}">
      <dgm:prSet/>
      <dgm:spPr/>
      <dgm:t>
        <a:bodyPr/>
        <a:lstStyle/>
        <a:p>
          <a:endParaRPr lang="zh-CN" altLang="en-US"/>
        </a:p>
      </dgm:t>
    </dgm:pt>
    <dgm:pt modelId="{9D75062A-7FAB-40F4-BE82-2B90F276FAB2}" type="sibTrans" cxnId="{7B1D5DD9-2CB8-4321-BF88-0550C6BC613D}">
      <dgm:prSet/>
      <dgm:spPr/>
      <dgm:t>
        <a:bodyPr/>
        <a:lstStyle/>
        <a:p>
          <a:endParaRPr lang="zh-CN" altLang="en-US"/>
        </a:p>
      </dgm:t>
    </dgm:pt>
    <dgm:pt modelId="{829A0E96-3121-4582-8267-DC1E523F5A8D}">
      <dgm:prSet custT="1"/>
      <dgm:spPr/>
      <dgm:t>
        <a:bodyPr/>
        <a:lstStyle/>
        <a:p>
          <a:r>
            <a:rPr lang="en-US" altLang="zh-CN" sz="1400" dirty="0" smtClean="0"/>
            <a:t>Experiment</a:t>
          </a:r>
          <a:endParaRPr lang="zh-CN" altLang="en-US" sz="1400" dirty="0"/>
        </a:p>
      </dgm:t>
    </dgm:pt>
    <dgm:pt modelId="{C3D19B1C-A48D-4EA0-A31C-89E41E84C654}" type="parTrans" cxnId="{0DF9EA8C-5E09-461C-A971-9773D65EC391}">
      <dgm:prSet/>
      <dgm:spPr/>
      <dgm:t>
        <a:bodyPr/>
        <a:lstStyle/>
        <a:p>
          <a:endParaRPr lang="zh-CN" altLang="en-US"/>
        </a:p>
      </dgm:t>
    </dgm:pt>
    <dgm:pt modelId="{66A4D6DC-DA5E-4970-BD46-5D16443E9290}" type="sibTrans" cxnId="{0DF9EA8C-5E09-461C-A971-9773D65EC391}">
      <dgm:prSet/>
      <dgm:spPr/>
      <dgm:t>
        <a:bodyPr/>
        <a:lstStyle/>
        <a:p>
          <a:endParaRPr lang="zh-CN" altLang="en-US"/>
        </a:p>
      </dgm:t>
    </dgm:pt>
    <dgm:pt modelId="{90A3AA63-CD32-4408-8181-7CC0587CABC2}">
      <dgm:prSet custT="1"/>
      <dgm:spPr/>
      <dgm:t>
        <a:bodyPr/>
        <a:lstStyle/>
        <a:p>
          <a:r>
            <a:rPr lang="en-US" altLang="zh-CN" sz="1200" dirty="0" smtClean="0"/>
            <a:t>Single task model &amp; Mixed task model</a:t>
          </a:r>
          <a:endParaRPr lang="zh-CN" altLang="en-US" sz="1200" dirty="0"/>
        </a:p>
      </dgm:t>
    </dgm:pt>
    <dgm:pt modelId="{DB925B93-79BA-467A-8D07-8E6668D15610}" type="parTrans" cxnId="{3B4EC6FE-8F01-4154-ACE1-4FC4D4AF56B4}">
      <dgm:prSet/>
      <dgm:spPr/>
      <dgm:t>
        <a:bodyPr/>
        <a:lstStyle/>
        <a:p>
          <a:endParaRPr lang="zh-CN" altLang="en-US"/>
        </a:p>
      </dgm:t>
    </dgm:pt>
    <dgm:pt modelId="{CC4598B2-6E9D-4F7D-8CB0-93553BD119C8}" type="sibTrans" cxnId="{3B4EC6FE-8F01-4154-ACE1-4FC4D4AF56B4}">
      <dgm:prSet/>
      <dgm:spPr/>
      <dgm:t>
        <a:bodyPr/>
        <a:lstStyle/>
        <a:p>
          <a:endParaRPr lang="zh-CN" altLang="en-US"/>
        </a:p>
      </dgm:t>
    </dgm:pt>
    <dgm:pt modelId="{A5D9AE9B-A5F5-4653-9A74-F3DC61D29739}">
      <dgm:prSet custT="1"/>
      <dgm:spPr/>
      <dgm:t>
        <a:bodyPr/>
        <a:lstStyle/>
        <a:p>
          <a:r>
            <a:rPr lang="en-US" altLang="zh-CN" sz="1200" dirty="0" smtClean="0"/>
            <a:t>Key SMARTS features</a:t>
          </a:r>
          <a:endParaRPr lang="zh-CN" altLang="en-US" sz="1200" dirty="0"/>
        </a:p>
      </dgm:t>
    </dgm:pt>
    <dgm:pt modelId="{3C06FA63-265F-451E-A081-0FB33E879E58}" type="parTrans" cxnId="{B103ACB3-61E7-4563-B5E6-B55C35D9666C}">
      <dgm:prSet/>
      <dgm:spPr/>
      <dgm:t>
        <a:bodyPr/>
        <a:lstStyle/>
        <a:p>
          <a:endParaRPr lang="zh-CN" altLang="en-US"/>
        </a:p>
      </dgm:t>
    </dgm:pt>
    <dgm:pt modelId="{D94D8B53-CEA7-4ECA-81D0-5636B3A5D8CC}" type="sibTrans" cxnId="{B103ACB3-61E7-4563-B5E6-B55C35D9666C}">
      <dgm:prSet/>
      <dgm:spPr/>
      <dgm:t>
        <a:bodyPr/>
        <a:lstStyle/>
        <a:p>
          <a:endParaRPr lang="zh-CN" altLang="en-US"/>
        </a:p>
      </dgm:t>
    </dgm:pt>
    <dgm:pt modelId="{50184994-73A4-46D8-A677-536002E1C9B2}">
      <dgm:prSet custT="1"/>
      <dgm:spPr/>
      <dgm:t>
        <a:bodyPr/>
        <a:lstStyle/>
        <a:p>
          <a:r>
            <a:rPr lang="en-US" altLang="zh-CN" sz="1200" dirty="0" smtClean="0"/>
            <a:t>Protein-based compounds finding</a:t>
          </a:r>
          <a:endParaRPr lang="zh-CN" altLang="en-US" sz="1200" dirty="0"/>
        </a:p>
      </dgm:t>
    </dgm:pt>
    <dgm:pt modelId="{85F4B342-EFD1-4D99-A23D-358009F9467E}" type="parTrans" cxnId="{3F2FD608-6F08-466F-8018-7F82859E2604}">
      <dgm:prSet/>
      <dgm:spPr/>
      <dgm:t>
        <a:bodyPr/>
        <a:lstStyle/>
        <a:p>
          <a:endParaRPr lang="zh-CN" altLang="en-US"/>
        </a:p>
      </dgm:t>
    </dgm:pt>
    <dgm:pt modelId="{B65D2F03-B251-4C28-BF65-F42ADA603ED4}" type="sibTrans" cxnId="{3F2FD608-6F08-466F-8018-7F82859E2604}">
      <dgm:prSet/>
      <dgm:spPr/>
      <dgm:t>
        <a:bodyPr/>
        <a:lstStyle/>
        <a:p>
          <a:endParaRPr lang="zh-CN" altLang="en-US"/>
        </a:p>
      </dgm:t>
    </dgm:pt>
    <dgm:pt modelId="{15B0A84A-AD8C-4606-93D2-292827442C06}">
      <dgm:prSet custT="1"/>
      <dgm:spPr/>
      <dgm:t>
        <a:bodyPr/>
        <a:lstStyle/>
        <a:p>
          <a:r>
            <a:rPr lang="en-US" altLang="zh-CN" sz="1200" dirty="0" smtClean="0"/>
            <a:t>Compound-based mechanism finding</a:t>
          </a:r>
          <a:endParaRPr lang="zh-CN" altLang="en-US" sz="1200" dirty="0"/>
        </a:p>
      </dgm:t>
    </dgm:pt>
    <dgm:pt modelId="{37540904-B7C0-4484-84C2-696B5F2DDA83}" type="parTrans" cxnId="{205243AC-5085-43A8-A3CB-7A41A0125803}">
      <dgm:prSet/>
      <dgm:spPr/>
      <dgm:t>
        <a:bodyPr/>
        <a:lstStyle/>
        <a:p>
          <a:endParaRPr lang="zh-CN" altLang="en-US"/>
        </a:p>
      </dgm:t>
    </dgm:pt>
    <dgm:pt modelId="{B81E6DA5-4E99-490A-BBE9-7C4BB8FEE09A}" type="sibTrans" cxnId="{205243AC-5085-43A8-A3CB-7A41A0125803}">
      <dgm:prSet/>
      <dgm:spPr/>
      <dgm:t>
        <a:bodyPr/>
        <a:lstStyle/>
        <a:p>
          <a:endParaRPr lang="zh-CN" altLang="en-US"/>
        </a:p>
      </dgm:t>
    </dgm:pt>
    <dgm:pt modelId="{064BC180-A74D-4214-84FF-12B44520C856}">
      <dgm:prSet phldrT="[文本]" custT="1"/>
      <dgm:spPr/>
      <dgm:t>
        <a:bodyPr/>
        <a:lstStyle/>
        <a:p>
          <a:r>
            <a:rPr lang="en-US" altLang="zh-CN" sz="1200" dirty="0" smtClean="0"/>
            <a:t>Protein family classification</a:t>
          </a:r>
          <a:endParaRPr lang="zh-CN" altLang="en-US" sz="1200" dirty="0"/>
        </a:p>
      </dgm:t>
    </dgm:pt>
    <dgm:pt modelId="{98313BD7-E2F7-4CAE-8ED7-CF14C7AF734B}" type="parTrans" cxnId="{8D625EE9-F1CF-410D-B775-6C7FFA7CE179}">
      <dgm:prSet/>
      <dgm:spPr/>
      <dgm:t>
        <a:bodyPr/>
        <a:lstStyle/>
        <a:p>
          <a:endParaRPr lang="zh-CN" altLang="en-US"/>
        </a:p>
      </dgm:t>
    </dgm:pt>
    <dgm:pt modelId="{1EBA81D4-8538-48D6-9137-5CA288DB1231}" type="sibTrans" cxnId="{8D625EE9-F1CF-410D-B775-6C7FFA7CE179}">
      <dgm:prSet/>
      <dgm:spPr/>
      <dgm:t>
        <a:bodyPr/>
        <a:lstStyle/>
        <a:p>
          <a:endParaRPr lang="zh-CN" altLang="en-US"/>
        </a:p>
      </dgm:t>
    </dgm:pt>
    <dgm:pt modelId="{B52F2DAD-E1E7-42BF-971E-83C42251114C}">
      <dgm:prSet custT="1"/>
      <dgm:spPr/>
      <dgm:t>
        <a:bodyPr/>
        <a:lstStyle/>
        <a:p>
          <a:r>
            <a:rPr lang="en-US" altLang="zh-CN" sz="1200" dirty="0" smtClean="0"/>
            <a:t>Multi-task Learning</a:t>
          </a:r>
          <a:endParaRPr lang="zh-CN" altLang="en-US" sz="1200" dirty="0"/>
        </a:p>
      </dgm:t>
    </dgm:pt>
    <dgm:pt modelId="{29A4E37B-1B9B-4DBD-B3AD-D753504E7FB4}" type="parTrans" cxnId="{1FB2EBAE-2C08-42FE-B4C2-A5B32DBD50F6}">
      <dgm:prSet/>
      <dgm:spPr/>
      <dgm:t>
        <a:bodyPr/>
        <a:lstStyle/>
        <a:p>
          <a:endParaRPr lang="zh-CN" altLang="en-US"/>
        </a:p>
      </dgm:t>
    </dgm:pt>
    <dgm:pt modelId="{E7B9D4E4-973C-4762-9A3C-61522A09058D}" type="sibTrans" cxnId="{1FB2EBAE-2C08-42FE-B4C2-A5B32DBD50F6}">
      <dgm:prSet/>
      <dgm:spPr/>
      <dgm:t>
        <a:bodyPr/>
        <a:lstStyle/>
        <a:p>
          <a:endParaRPr lang="zh-CN" altLang="en-US"/>
        </a:p>
      </dgm:t>
    </dgm:pt>
    <dgm:pt modelId="{990D72E5-8902-4C28-9A53-AFEA094F0DF2}">
      <dgm:prSet custT="1"/>
      <dgm:spPr/>
      <dgm:t>
        <a:bodyPr/>
        <a:lstStyle/>
        <a:p>
          <a:r>
            <a:rPr lang="en-US" altLang="zh-CN" sz="1200" dirty="0" smtClean="0"/>
            <a:t>ChEMBL or BindingDB new Data</a:t>
          </a:r>
          <a:endParaRPr lang="zh-CN" altLang="en-US" sz="1200" dirty="0"/>
        </a:p>
      </dgm:t>
    </dgm:pt>
    <dgm:pt modelId="{9238438B-F427-49B3-ABDB-794550514605}" type="parTrans" cxnId="{6D4E41FD-FB3C-4D50-BA29-CDB054078C4A}">
      <dgm:prSet/>
      <dgm:spPr/>
      <dgm:t>
        <a:bodyPr/>
        <a:lstStyle/>
        <a:p>
          <a:endParaRPr lang="zh-CN" altLang="en-US"/>
        </a:p>
      </dgm:t>
    </dgm:pt>
    <dgm:pt modelId="{1822E93E-E533-49E1-B354-C1656A8CBAE5}" type="sibTrans" cxnId="{6D4E41FD-FB3C-4D50-BA29-CDB054078C4A}">
      <dgm:prSet/>
      <dgm:spPr/>
      <dgm:t>
        <a:bodyPr/>
        <a:lstStyle/>
        <a:p>
          <a:endParaRPr lang="zh-CN" altLang="en-US"/>
        </a:p>
      </dgm:t>
    </dgm:pt>
    <dgm:pt modelId="{245CFB0F-0CCE-4644-97D2-5C6C88071CC5}">
      <dgm:prSet custT="1"/>
      <dgm:spPr/>
      <dgm:t>
        <a:bodyPr/>
        <a:lstStyle/>
        <a:p>
          <a:r>
            <a:rPr lang="en-US" altLang="zh-CN" sz="1200" dirty="0" smtClean="0"/>
            <a:t>Compared with SEA</a:t>
          </a:r>
          <a:endParaRPr lang="zh-CN" altLang="en-US" sz="1200" dirty="0"/>
        </a:p>
      </dgm:t>
    </dgm:pt>
    <dgm:pt modelId="{9DF9FBE2-372E-48A5-9E82-55C266F753E4}" type="parTrans" cxnId="{EE4645F9-0774-4A69-9C12-D5ACD6B77918}">
      <dgm:prSet/>
      <dgm:spPr/>
      <dgm:t>
        <a:bodyPr/>
        <a:lstStyle/>
        <a:p>
          <a:endParaRPr lang="zh-CN" altLang="en-US"/>
        </a:p>
      </dgm:t>
    </dgm:pt>
    <dgm:pt modelId="{22097CF9-13F7-4B33-A2D3-B81FF7ED6D74}" type="sibTrans" cxnId="{EE4645F9-0774-4A69-9C12-D5ACD6B77918}">
      <dgm:prSet/>
      <dgm:spPr/>
      <dgm:t>
        <a:bodyPr/>
        <a:lstStyle/>
        <a:p>
          <a:endParaRPr lang="zh-CN" altLang="en-US"/>
        </a:p>
      </dgm:t>
    </dgm:pt>
    <dgm:pt modelId="{AC242A81-EFAF-447E-BC1D-7F49D3B96DBD}" type="pres">
      <dgm:prSet presAssocID="{20F2B302-97BB-49FA-865C-6DC254D8891C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14FAA2FE-352A-4F87-83A7-56E7C9D38E87}" type="pres">
      <dgm:prSet presAssocID="{BA231433-02DC-4B61-A000-22CCEA0A37C6}" presName="linNode" presStyleCnt="0"/>
      <dgm:spPr/>
    </dgm:pt>
    <dgm:pt modelId="{DC526582-08E3-4AAA-80BE-A3BF42A222C2}" type="pres">
      <dgm:prSet presAssocID="{BA231433-02DC-4B61-A000-22CCEA0A37C6}" presName="parentShp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F199AED-E30D-45BA-ADC9-44AC2370CF6B}" type="pres">
      <dgm:prSet presAssocID="{BA231433-02DC-4B61-A000-22CCEA0A37C6}" presName="childShp" presStyleLbl="bgAccFollowNode1" presStyleIdx="0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AFE8750-9DA7-45B3-B818-3C3A32AEAC97}" type="pres">
      <dgm:prSet presAssocID="{DC57CEBA-D723-4330-AD1F-57BD149CD05E}" presName="spacing" presStyleCnt="0"/>
      <dgm:spPr/>
    </dgm:pt>
    <dgm:pt modelId="{097E9CC0-F81A-498D-A8D8-1B540004DF5D}" type="pres">
      <dgm:prSet presAssocID="{E0B54FFA-B37C-48C7-8E82-CC8D545EBBA6}" presName="linNode" presStyleCnt="0"/>
      <dgm:spPr/>
    </dgm:pt>
    <dgm:pt modelId="{9C8C136A-23C2-40FE-A44B-AF6C72D8F728}" type="pres">
      <dgm:prSet presAssocID="{E0B54FFA-B37C-48C7-8E82-CC8D545EBBA6}" presName="parentShp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3BCDEB-821C-4CD7-AB5F-7B7B7ECE7F23}" type="pres">
      <dgm:prSet presAssocID="{E0B54FFA-B37C-48C7-8E82-CC8D545EBBA6}" presName="childShp" presStyleLbl="bgAccFollowNode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B54D834-E5E1-4F42-8F8E-A80903E1D992}" type="pres">
      <dgm:prSet presAssocID="{1BFDE4AE-71F5-4BA0-802B-503268CEB81E}" presName="spacing" presStyleCnt="0"/>
      <dgm:spPr/>
    </dgm:pt>
    <dgm:pt modelId="{D4BEA9AC-77E9-4D90-AD1A-74C339A6FA97}" type="pres">
      <dgm:prSet presAssocID="{3D491AC1-E47F-43D8-B7D2-D01D435A600D}" presName="linNode" presStyleCnt="0"/>
      <dgm:spPr/>
    </dgm:pt>
    <dgm:pt modelId="{409F3D68-0595-40E0-BD2B-BC4B77BDEDDB}" type="pres">
      <dgm:prSet presAssocID="{3D491AC1-E47F-43D8-B7D2-D01D435A600D}" presName="parentShp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9253F3F-C783-4E83-B1F5-71E5FB571935}" type="pres">
      <dgm:prSet presAssocID="{3D491AC1-E47F-43D8-B7D2-D01D435A600D}" presName="childShp" presStyleLbl="bgAccFollowNode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0D8CE4E-B1B4-43DB-A5EC-A9031CBA3458}" type="pres">
      <dgm:prSet presAssocID="{A32E3DA3-BD4A-420F-B9B8-649E5CDE83F3}" presName="spacing" presStyleCnt="0"/>
      <dgm:spPr/>
    </dgm:pt>
    <dgm:pt modelId="{C40E44D0-6078-4080-B474-FB3A6B95D76E}" type="pres">
      <dgm:prSet presAssocID="{D9042487-14CB-4A1E-9215-C1A2E0848712}" presName="linNode" presStyleCnt="0"/>
      <dgm:spPr/>
    </dgm:pt>
    <dgm:pt modelId="{60FC0C74-006F-4A8B-B95A-5A16F0E77015}" type="pres">
      <dgm:prSet presAssocID="{D9042487-14CB-4A1E-9215-C1A2E0848712}" presName="parentShp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9D9167E-DE2B-4733-ADE4-A38ACC2C98E6}" type="pres">
      <dgm:prSet presAssocID="{D9042487-14CB-4A1E-9215-C1A2E0848712}" presName="childShp" presStyleLbl="bgAccFollowNode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194AD80-CCF5-475D-862E-371B7B889192}" type="pres">
      <dgm:prSet presAssocID="{EA81E13E-586B-44B2-A7CD-16DE8881049A}" presName="spacing" presStyleCnt="0"/>
      <dgm:spPr/>
    </dgm:pt>
    <dgm:pt modelId="{89FD54C5-26A1-4EB8-BF2F-9AB367240CA0}" type="pres">
      <dgm:prSet presAssocID="{42508C1A-4620-48E3-B67A-10491B6D57DC}" presName="linNode" presStyleCnt="0"/>
      <dgm:spPr/>
    </dgm:pt>
    <dgm:pt modelId="{66022602-08A0-4716-B66B-BCF6880F0429}" type="pres">
      <dgm:prSet presAssocID="{42508C1A-4620-48E3-B67A-10491B6D57DC}" presName="parentShp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AAF5568-43D0-4E3A-AA22-6C856A606545}" type="pres">
      <dgm:prSet presAssocID="{42508C1A-4620-48E3-B67A-10491B6D57DC}" presName="childShp" presStyleLbl="bgAccFollowNode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2A434CD-A020-4C58-ACE1-F8FF52F58D8C}" type="pres">
      <dgm:prSet presAssocID="{9D75062A-7FAB-40F4-BE82-2B90F276FAB2}" presName="spacing" presStyleCnt="0"/>
      <dgm:spPr/>
    </dgm:pt>
    <dgm:pt modelId="{8D80FCA2-97AB-4F96-84D4-F8133CFF75D0}" type="pres">
      <dgm:prSet presAssocID="{829A0E96-3121-4582-8267-DC1E523F5A8D}" presName="linNode" presStyleCnt="0"/>
      <dgm:spPr/>
    </dgm:pt>
    <dgm:pt modelId="{A1529654-1963-43D3-9FDF-E5C1BDFF1616}" type="pres">
      <dgm:prSet presAssocID="{829A0E96-3121-4582-8267-DC1E523F5A8D}" presName="parentShp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9B89FEC-37FF-4296-96ED-43E1B5830C18}" type="pres">
      <dgm:prSet presAssocID="{829A0E96-3121-4582-8267-DC1E523F5A8D}" presName="childShp" presStyleLbl="bgAccFollowNode1" presStyleIdx="5" presStyleCnt="6" custScaleY="25013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5656F82-BF7B-4C38-9685-5FA0D4DD3D9F}" type="presOf" srcId="{829A0E96-3121-4582-8267-DC1E523F5A8D}" destId="{A1529654-1963-43D3-9FDF-E5C1BDFF1616}" srcOrd="0" destOrd="0" presId="urn:microsoft.com/office/officeart/2005/8/layout/vList6"/>
    <dgm:cxn modelId="{C8841603-FB41-4BA8-B4D9-63B9143F25AE}" type="presOf" srcId="{90A3AA63-CD32-4408-8181-7CC0587CABC2}" destId="{7AAF5568-43D0-4E3A-AA22-6C856A606545}" srcOrd="0" destOrd="0" presId="urn:microsoft.com/office/officeart/2005/8/layout/vList6"/>
    <dgm:cxn modelId="{622F21D7-56DE-40A9-8299-C42FE784F8B3}" srcId="{3D491AC1-E47F-43D8-B7D2-D01D435A600D}" destId="{D352B264-3F43-4621-9F78-D3DCFB721F15}" srcOrd="1" destOrd="0" parTransId="{5C4DD9DD-12A7-443A-811F-7F2E143E7964}" sibTransId="{F2FAD61B-0A84-403E-AD6A-B346B915C0C9}"/>
    <dgm:cxn modelId="{1FB2EBAE-2C08-42FE-B4C2-A5B32DBD50F6}" srcId="{42508C1A-4620-48E3-B67A-10491B6D57DC}" destId="{B52F2DAD-E1E7-42BF-971E-83C42251114C}" srcOrd="1" destOrd="0" parTransId="{29A4E37B-1B9B-4DBD-B3AD-D753504E7FB4}" sibTransId="{E7B9D4E4-973C-4762-9A3C-61522A09058D}"/>
    <dgm:cxn modelId="{8C6F0405-0647-40A7-BBF0-153571B50B8B}" type="presOf" srcId="{67D70880-78E0-4BD8-AC3F-0AAA0B4ADA4F}" destId="{213BCDEB-821C-4CD7-AB5F-7B7B7ECE7F23}" srcOrd="0" destOrd="0" presId="urn:microsoft.com/office/officeart/2005/8/layout/vList6"/>
    <dgm:cxn modelId="{99A19249-AB07-4EC2-9F17-A924D03EB8C8}" srcId="{D9042487-14CB-4A1E-9215-C1A2E0848712}" destId="{F95FE56F-E072-4DFD-B3FF-CE50D00274D3}" srcOrd="1" destOrd="0" parTransId="{97D4E262-C8C8-4F63-AE6E-945FCF587158}" sibTransId="{22584C9C-109D-486A-8171-62AC3D9082F0}"/>
    <dgm:cxn modelId="{7B1D5DD9-2CB8-4321-BF88-0550C6BC613D}" srcId="{20F2B302-97BB-49FA-865C-6DC254D8891C}" destId="{42508C1A-4620-48E3-B67A-10491B6D57DC}" srcOrd="4" destOrd="0" parTransId="{A93F8331-8BE3-4462-B8EC-C8230B650A64}" sibTransId="{9D75062A-7FAB-40F4-BE82-2B90F276FAB2}"/>
    <dgm:cxn modelId="{2288FCED-CEAE-47A4-AE00-1EF127A9BEA3}" type="presOf" srcId="{A4E82818-807E-4274-9EA9-94AC96F02731}" destId="{49D9167E-DE2B-4733-ADE4-A38ACC2C98E6}" srcOrd="0" destOrd="0" presId="urn:microsoft.com/office/officeart/2005/8/layout/vList6"/>
    <dgm:cxn modelId="{CAB2369F-70E3-4A6E-B137-8A11E892F75F}" srcId="{BA231433-02DC-4B61-A000-22CCEA0A37C6}" destId="{AD7F5049-61ED-4E3C-B53F-E0BD997FD25A}" srcOrd="0" destOrd="0" parTransId="{429BD4E1-37F0-42DD-99E4-EE7B9C34C64A}" sibTransId="{C94ABEF1-5E67-4F96-89D4-22EB1E4EBDF5}"/>
    <dgm:cxn modelId="{246E17D2-668D-4723-B374-B858198202FE}" type="presOf" srcId="{990D72E5-8902-4C28-9A53-AFEA094F0DF2}" destId="{E9B89FEC-37FF-4296-96ED-43E1B5830C18}" srcOrd="0" destOrd="0" presId="urn:microsoft.com/office/officeart/2005/8/layout/vList6"/>
    <dgm:cxn modelId="{3B4EC6FE-8F01-4154-ACE1-4FC4D4AF56B4}" srcId="{42508C1A-4620-48E3-B67A-10491B6D57DC}" destId="{90A3AA63-CD32-4408-8181-7CC0587CABC2}" srcOrd="0" destOrd="0" parTransId="{DB925B93-79BA-467A-8D07-8E6668D15610}" sibTransId="{CC4598B2-6E9D-4F7D-8CB0-93553BD119C8}"/>
    <dgm:cxn modelId="{B8D9E6C9-FF5B-4682-8C64-342F2B8CB1C8}" srcId="{20F2B302-97BB-49FA-865C-6DC254D8891C}" destId="{3D491AC1-E47F-43D8-B7D2-D01D435A600D}" srcOrd="2" destOrd="0" parTransId="{6B441BB6-738D-4B67-BA21-B00D66B640D1}" sibTransId="{A32E3DA3-BD4A-420F-B9B8-649E5CDE83F3}"/>
    <dgm:cxn modelId="{2E99C332-ED0A-46EC-A3EA-AFCBEEA3D69A}" srcId="{D9042487-14CB-4A1E-9215-C1A2E0848712}" destId="{A4E82818-807E-4274-9EA9-94AC96F02731}" srcOrd="0" destOrd="0" parTransId="{5F70AB87-9C74-4E12-A50B-6293C284B20E}" sibTransId="{A3590E0C-CDA3-4497-A711-13BB7A7E3BA0}"/>
    <dgm:cxn modelId="{EE4645F9-0774-4A69-9C12-D5ACD6B77918}" srcId="{829A0E96-3121-4582-8267-DC1E523F5A8D}" destId="{245CFB0F-0CCE-4644-97D2-5C6C88071CC5}" srcOrd="1" destOrd="0" parTransId="{9DF9FBE2-372E-48A5-9E82-55C266F753E4}" sibTransId="{22097CF9-13F7-4B33-A2D3-B81FF7ED6D74}"/>
    <dgm:cxn modelId="{1415EADA-A2A8-4505-A6F2-07718C552D4C}" type="presOf" srcId="{16F597B9-0DF5-4E6A-BE57-CD6448F58A5D}" destId="{213BCDEB-821C-4CD7-AB5F-7B7B7ECE7F23}" srcOrd="0" destOrd="1" presId="urn:microsoft.com/office/officeart/2005/8/layout/vList6"/>
    <dgm:cxn modelId="{E706CEA6-4B79-4790-8CDF-D32D85D991FB}" type="presOf" srcId="{B52F2DAD-E1E7-42BF-971E-83C42251114C}" destId="{7AAF5568-43D0-4E3A-AA22-6C856A606545}" srcOrd="0" destOrd="1" presId="urn:microsoft.com/office/officeart/2005/8/layout/vList6"/>
    <dgm:cxn modelId="{412AE3DF-CCEA-4681-8CB4-214B68E4D97F}" type="presOf" srcId="{42508C1A-4620-48E3-B67A-10491B6D57DC}" destId="{66022602-08A0-4716-B66B-BCF6880F0429}" srcOrd="0" destOrd="0" presId="urn:microsoft.com/office/officeart/2005/8/layout/vList6"/>
    <dgm:cxn modelId="{E5843A86-83D8-4291-BE85-EE8B937B95EA}" type="presOf" srcId="{F95FE56F-E072-4DFD-B3FF-CE50D00274D3}" destId="{49D9167E-DE2B-4733-ADE4-A38ACC2C98E6}" srcOrd="0" destOrd="1" presId="urn:microsoft.com/office/officeart/2005/8/layout/vList6"/>
    <dgm:cxn modelId="{5C3A22DA-23F2-402A-B472-B61E061E58F3}" type="presOf" srcId="{E0B54FFA-B37C-48C7-8E82-CC8D545EBBA6}" destId="{9C8C136A-23C2-40FE-A44B-AF6C72D8F728}" srcOrd="0" destOrd="0" presId="urn:microsoft.com/office/officeart/2005/8/layout/vList6"/>
    <dgm:cxn modelId="{B42C988F-4084-48A7-8811-FD0C76669039}" type="presOf" srcId="{15B0A84A-AD8C-4606-93D2-292827442C06}" destId="{E9B89FEC-37FF-4296-96ED-43E1B5830C18}" srcOrd="0" destOrd="4" presId="urn:microsoft.com/office/officeart/2005/8/layout/vList6"/>
    <dgm:cxn modelId="{DC99235C-960B-4727-A591-EB632A7E19BD}" type="presOf" srcId="{952CE478-2B67-4F5C-A39D-A1AEDCB9E299}" destId="{19253F3F-C783-4E83-B1F5-71E5FB571935}" srcOrd="0" destOrd="0" presId="urn:microsoft.com/office/officeart/2005/8/layout/vList6"/>
    <dgm:cxn modelId="{0F0FE3C8-5563-4597-AA8A-2EB59C9FCDA5}" type="presOf" srcId="{245CFB0F-0CCE-4644-97D2-5C6C88071CC5}" destId="{E9B89FEC-37FF-4296-96ED-43E1B5830C18}" srcOrd="0" destOrd="1" presId="urn:microsoft.com/office/officeart/2005/8/layout/vList6"/>
    <dgm:cxn modelId="{B103ACB3-61E7-4563-B5E6-B55C35D9666C}" srcId="{829A0E96-3121-4582-8267-DC1E523F5A8D}" destId="{A5D9AE9B-A5F5-4653-9A74-F3DC61D29739}" srcOrd="2" destOrd="0" parTransId="{3C06FA63-265F-451E-A081-0FB33E879E58}" sibTransId="{D94D8B53-CEA7-4ECA-81D0-5636B3A5D8CC}"/>
    <dgm:cxn modelId="{89DEA59B-8AED-4D05-BC64-B07D1C56F8B2}" type="presOf" srcId="{D9042487-14CB-4A1E-9215-C1A2E0848712}" destId="{60FC0C74-006F-4A8B-B95A-5A16F0E77015}" srcOrd="0" destOrd="0" presId="urn:microsoft.com/office/officeart/2005/8/layout/vList6"/>
    <dgm:cxn modelId="{0DF9EA8C-5E09-461C-A971-9773D65EC391}" srcId="{20F2B302-97BB-49FA-865C-6DC254D8891C}" destId="{829A0E96-3121-4582-8267-DC1E523F5A8D}" srcOrd="5" destOrd="0" parTransId="{C3D19B1C-A48D-4EA0-A31C-89E41E84C654}" sibTransId="{66A4D6DC-DA5E-4970-BD46-5D16443E9290}"/>
    <dgm:cxn modelId="{6F207E5E-C17A-478A-8538-F5E6D7390B34}" srcId="{20F2B302-97BB-49FA-865C-6DC254D8891C}" destId="{BA231433-02DC-4B61-A000-22CCEA0A37C6}" srcOrd="0" destOrd="0" parTransId="{11865BB0-C8B2-4569-BE33-62696F1AE022}" sibTransId="{DC57CEBA-D723-4330-AD1F-57BD149CD05E}"/>
    <dgm:cxn modelId="{BDB71621-1B19-4DBD-9D3F-28962A48DC53}" type="presOf" srcId="{BA231433-02DC-4B61-A000-22CCEA0A37C6}" destId="{DC526582-08E3-4AAA-80BE-A3BF42A222C2}" srcOrd="0" destOrd="0" presId="urn:microsoft.com/office/officeart/2005/8/layout/vList6"/>
    <dgm:cxn modelId="{009F2CDC-B56A-4A0D-B252-B93AE1F41FA4}" type="presOf" srcId="{AD7F5049-61ED-4E3C-B53F-E0BD997FD25A}" destId="{BF199AED-E30D-45BA-ADC9-44AC2370CF6B}" srcOrd="0" destOrd="0" presId="urn:microsoft.com/office/officeart/2005/8/layout/vList6"/>
    <dgm:cxn modelId="{6D4E41FD-FB3C-4D50-BA29-CDB054078C4A}" srcId="{829A0E96-3121-4582-8267-DC1E523F5A8D}" destId="{990D72E5-8902-4C28-9A53-AFEA094F0DF2}" srcOrd="0" destOrd="0" parTransId="{9238438B-F427-49B3-ABDB-794550514605}" sibTransId="{1822E93E-E533-49E1-B354-C1656A8CBAE5}"/>
    <dgm:cxn modelId="{3CD54526-F4F4-468B-86E7-949593598D64}" srcId="{E0B54FFA-B37C-48C7-8E82-CC8D545EBBA6}" destId="{16F597B9-0DF5-4E6A-BE57-CD6448F58A5D}" srcOrd="1" destOrd="0" parTransId="{9BC202BD-8FEC-458E-B9AD-68B04548E448}" sibTransId="{0B107048-3F69-4930-97A9-9FE82C90A43B}"/>
    <dgm:cxn modelId="{6CCB7A48-8F63-477B-BFE3-AE1E4C3CFAA8}" srcId="{3D491AC1-E47F-43D8-B7D2-D01D435A600D}" destId="{952CE478-2B67-4F5C-A39D-A1AEDCB9E299}" srcOrd="0" destOrd="0" parTransId="{11D79A37-2492-4B35-9D2E-E1956904AAC0}" sibTransId="{7585AFE0-F258-40F0-A3CD-F7EA5F9BA6B3}"/>
    <dgm:cxn modelId="{EBDBED39-EEBF-4209-9DEA-040EF0C13F02}" type="presOf" srcId="{D352B264-3F43-4621-9F78-D3DCFB721F15}" destId="{19253F3F-C783-4E83-B1F5-71E5FB571935}" srcOrd="0" destOrd="1" presId="urn:microsoft.com/office/officeart/2005/8/layout/vList6"/>
    <dgm:cxn modelId="{E78AEE81-8EA0-4614-B071-8D1B76B7DE8A}" type="presOf" srcId="{3D491AC1-E47F-43D8-B7D2-D01D435A600D}" destId="{409F3D68-0595-40E0-BD2B-BC4B77BDEDDB}" srcOrd="0" destOrd="0" presId="urn:microsoft.com/office/officeart/2005/8/layout/vList6"/>
    <dgm:cxn modelId="{8D625EE9-F1CF-410D-B775-6C7FFA7CE179}" srcId="{BA231433-02DC-4B61-A000-22CCEA0A37C6}" destId="{064BC180-A74D-4214-84FF-12B44520C856}" srcOrd="1" destOrd="0" parTransId="{98313BD7-E2F7-4CAE-8ED7-CF14C7AF734B}" sibTransId="{1EBA81D4-8538-48D6-9137-5CA288DB1231}"/>
    <dgm:cxn modelId="{79DB72C4-EBE7-4174-8A2F-5A05D214F072}" type="presOf" srcId="{20F2B302-97BB-49FA-865C-6DC254D8891C}" destId="{AC242A81-EFAF-447E-BC1D-7F49D3B96DBD}" srcOrd="0" destOrd="0" presId="urn:microsoft.com/office/officeart/2005/8/layout/vList6"/>
    <dgm:cxn modelId="{2C9F317E-8339-43EE-9A5F-4609CE5101A0}" type="presOf" srcId="{50184994-73A4-46D8-A677-536002E1C9B2}" destId="{E9B89FEC-37FF-4296-96ED-43E1B5830C18}" srcOrd="0" destOrd="3" presId="urn:microsoft.com/office/officeart/2005/8/layout/vList6"/>
    <dgm:cxn modelId="{747A2733-3513-4B5C-B331-C4A904B27556}" srcId="{20F2B302-97BB-49FA-865C-6DC254D8891C}" destId="{D9042487-14CB-4A1E-9215-C1A2E0848712}" srcOrd="3" destOrd="0" parTransId="{5A67AEBC-7A69-492B-ABB3-563E6DE67CB3}" sibTransId="{EA81E13E-586B-44B2-A7CD-16DE8881049A}"/>
    <dgm:cxn modelId="{93AFD188-4E89-4776-A1EB-7C2892D5FB54}" type="presOf" srcId="{064BC180-A74D-4214-84FF-12B44520C856}" destId="{BF199AED-E30D-45BA-ADC9-44AC2370CF6B}" srcOrd="0" destOrd="1" presId="urn:microsoft.com/office/officeart/2005/8/layout/vList6"/>
    <dgm:cxn modelId="{3F2FD608-6F08-466F-8018-7F82859E2604}" srcId="{829A0E96-3121-4582-8267-DC1E523F5A8D}" destId="{50184994-73A4-46D8-A677-536002E1C9B2}" srcOrd="3" destOrd="0" parTransId="{85F4B342-EFD1-4D99-A23D-358009F9467E}" sibTransId="{B65D2F03-B251-4C28-BF65-F42ADA603ED4}"/>
    <dgm:cxn modelId="{7F616F63-CB71-49B5-B048-52223FB0017C}" srcId="{E0B54FFA-B37C-48C7-8E82-CC8D545EBBA6}" destId="{67D70880-78E0-4BD8-AC3F-0AAA0B4ADA4F}" srcOrd="0" destOrd="0" parTransId="{D8E4B9C8-466D-40B7-9C92-CCF5E738E9EA}" sibTransId="{966F1035-B6F2-4FF0-92A6-B877B9686B98}"/>
    <dgm:cxn modelId="{7AB50FC7-611E-44BB-917D-EFE72AF12183}" srcId="{20F2B302-97BB-49FA-865C-6DC254D8891C}" destId="{E0B54FFA-B37C-48C7-8E82-CC8D545EBBA6}" srcOrd="1" destOrd="0" parTransId="{8CB96D8E-EF29-484A-9CD7-91149CAC00A6}" sibTransId="{1BFDE4AE-71F5-4BA0-802B-503268CEB81E}"/>
    <dgm:cxn modelId="{187097F9-7398-41BF-901D-ED386D512584}" type="presOf" srcId="{A5D9AE9B-A5F5-4653-9A74-F3DC61D29739}" destId="{E9B89FEC-37FF-4296-96ED-43E1B5830C18}" srcOrd="0" destOrd="2" presId="urn:microsoft.com/office/officeart/2005/8/layout/vList6"/>
    <dgm:cxn modelId="{205243AC-5085-43A8-A3CB-7A41A0125803}" srcId="{829A0E96-3121-4582-8267-DC1E523F5A8D}" destId="{15B0A84A-AD8C-4606-93D2-292827442C06}" srcOrd="4" destOrd="0" parTransId="{37540904-B7C0-4484-84C2-696B5F2DDA83}" sibTransId="{B81E6DA5-4E99-490A-BBE9-7C4BB8FEE09A}"/>
    <dgm:cxn modelId="{A1ABE8BD-0268-405C-99AB-37FD21D992F1}" type="presParOf" srcId="{AC242A81-EFAF-447E-BC1D-7F49D3B96DBD}" destId="{14FAA2FE-352A-4F87-83A7-56E7C9D38E87}" srcOrd="0" destOrd="0" presId="urn:microsoft.com/office/officeart/2005/8/layout/vList6"/>
    <dgm:cxn modelId="{4E8546D2-7376-434F-99C2-3D0A7230309D}" type="presParOf" srcId="{14FAA2FE-352A-4F87-83A7-56E7C9D38E87}" destId="{DC526582-08E3-4AAA-80BE-A3BF42A222C2}" srcOrd="0" destOrd="0" presId="urn:microsoft.com/office/officeart/2005/8/layout/vList6"/>
    <dgm:cxn modelId="{923D5BFC-BB63-4363-A779-BF029264AFB2}" type="presParOf" srcId="{14FAA2FE-352A-4F87-83A7-56E7C9D38E87}" destId="{BF199AED-E30D-45BA-ADC9-44AC2370CF6B}" srcOrd="1" destOrd="0" presId="urn:microsoft.com/office/officeart/2005/8/layout/vList6"/>
    <dgm:cxn modelId="{9F4E4478-C6F8-407F-AEF5-68ED72084746}" type="presParOf" srcId="{AC242A81-EFAF-447E-BC1D-7F49D3B96DBD}" destId="{8AFE8750-9DA7-45B3-B818-3C3A32AEAC97}" srcOrd="1" destOrd="0" presId="urn:microsoft.com/office/officeart/2005/8/layout/vList6"/>
    <dgm:cxn modelId="{E597821B-6651-4971-A28B-30D78D92DDD6}" type="presParOf" srcId="{AC242A81-EFAF-447E-BC1D-7F49D3B96DBD}" destId="{097E9CC0-F81A-498D-A8D8-1B540004DF5D}" srcOrd="2" destOrd="0" presId="urn:microsoft.com/office/officeart/2005/8/layout/vList6"/>
    <dgm:cxn modelId="{B95AFB90-F66C-46AC-A8FE-7E9604EB92D6}" type="presParOf" srcId="{097E9CC0-F81A-498D-A8D8-1B540004DF5D}" destId="{9C8C136A-23C2-40FE-A44B-AF6C72D8F728}" srcOrd="0" destOrd="0" presId="urn:microsoft.com/office/officeart/2005/8/layout/vList6"/>
    <dgm:cxn modelId="{AF305ED4-243D-42E0-96E2-CB73AC388577}" type="presParOf" srcId="{097E9CC0-F81A-498D-A8D8-1B540004DF5D}" destId="{213BCDEB-821C-4CD7-AB5F-7B7B7ECE7F23}" srcOrd="1" destOrd="0" presId="urn:microsoft.com/office/officeart/2005/8/layout/vList6"/>
    <dgm:cxn modelId="{AF61FD0B-D739-48B6-98FF-D414F92F84B5}" type="presParOf" srcId="{AC242A81-EFAF-447E-BC1D-7F49D3B96DBD}" destId="{CB54D834-E5E1-4F42-8F8E-A80903E1D992}" srcOrd="3" destOrd="0" presId="urn:microsoft.com/office/officeart/2005/8/layout/vList6"/>
    <dgm:cxn modelId="{7E46FCC6-6A0B-4336-9391-2110CBF63F01}" type="presParOf" srcId="{AC242A81-EFAF-447E-BC1D-7F49D3B96DBD}" destId="{D4BEA9AC-77E9-4D90-AD1A-74C339A6FA97}" srcOrd="4" destOrd="0" presId="urn:microsoft.com/office/officeart/2005/8/layout/vList6"/>
    <dgm:cxn modelId="{BBEA5204-A405-4736-A891-8CE1A5F11E8F}" type="presParOf" srcId="{D4BEA9AC-77E9-4D90-AD1A-74C339A6FA97}" destId="{409F3D68-0595-40E0-BD2B-BC4B77BDEDDB}" srcOrd="0" destOrd="0" presId="urn:microsoft.com/office/officeart/2005/8/layout/vList6"/>
    <dgm:cxn modelId="{0AA226B4-F91F-4377-B63D-8E8439E252C3}" type="presParOf" srcId="{D4BEA9AC-77E9-4D90-AD1A-74C339A6FA97}" destId="{19253F3F-C783-4E83-B1F5-71E5FB571935}" srcOrd="1" destOrd="0" presId="urn:microsoft.com/office/officeart/2005/8/layout/vList6"/>
    <dgm:cxn modelId="{C4F88F51-8FDF-4C5C-A281-A23EEA294D81}" type="presParOf" srcId="{AC242A81-EFAF-447E-BC1D-7F49D3B96DBD}" destId="{F0D8CE4E-B1B4-43DB-A5EC-A9031CBA3458}" srcOrd="5" destOrd="0" presId="urn:microsoft.com/office/officeart/2005/8/layout/vList6"/>
    <dgm:cxn modelId="{FA99509F-FE19-4CD9-9F6E-2C9E45D17A9B}" type="presParOf" srcId="{AC242A81-EFAF-447E-BC1D-7F49D3B96DBD}" destId="{C40E44D0-6078-4080-B474-FB3A6B95D76E}" srcOrd="6" destOrd="0" presId="urn:microsoft.com/office/officeart/2005/8/layout/vList6"/>
    <dgm:cxn modelId="{B00939E5-EDB1-4077-BCD0-D2F4B95EB782}" type="presParOf" srcId="{C40E44D0-6078-4080-B474-FB3A6B95D76E}" destId="{60FC0C74-006F-4A8B-B95A-5A16F0E77015}" srcOrd="0" destOrd="0" presId="urn:microsoft.com/office/officeart/2005/8/layout/vList6"/>
    <dgm:cxn modelId="{7D1A460E-C167-4355-A56C-C1C2FCF66E39}" type="presParOf" srcId="{C40E44D0-6078-4080-B474-FB3A6B95D76E}" destId="{49D9167E-DE2B-4733-ADE4-A38ACC2C98E6}" srcOrd="1" destOrd="0" presId="urn:microsoft.com/office/officeart/2005/8/layout/vList6"/>
    <dgm:cxn modelId="{C1217358-92BB-4F45-AB32-7C92F9E20705}" type="presParOf" srcId="{AC242A81-EFAF-447E-BC1D-7F49D3B96DBD}" destId="{2194AD80-CCF5-475D-862E-371B7B889192}" srcOrd="7" destOrd="0" presId="urn:microsoft.com/office/officeart/2005/8/layout/vList6"/>
    <dgm:cxn modelId="{6343296B-7017-42C3-8A84-E088A63ADDF9}" type="presParOf" srcId="{AC242A81-EFAF-447E-BC1D-7F49D3B96DBD}" destId="{89FD54C5-26A1-4EB8-BF2F-9AB367240CA0}" srcOrd="8" destOrd="0" presId="urn:microsoft.com/office/officeart/2005/8/layout/vList6"/>
    <dgm:cxn modelId="{852AA609-0AAF-435B-827A-6199942D166D}" type="presParOf" srcId="{89FD54C5-26A1-4EB8-BF2F-9AB367240CA0}" destId="{66022602-08A0-4716-B66B-BCF6880F0429}" srcOrd="0" destOrd="0" presId="urn:microsoft.com/office/officeart/2005/8/layout/vList6"/>
    <dgm:cxn modelId="{3ED55BF2-7894-4C14-8216-2EC8FB6AD106}" type="presParOf" srcId="{89FD54C5-26A1-4EB8-BF2F-9AB367240CA0}" destId="{7AAF5568-43D0-4E3A-AA22-6C856A606545}" srcOrd="1" destOrd="0" presId="urn:microsoft.com/office/officeart/2005/8/layout/vList6"/>
    <dgm:cxn modelId="{5FAF7C0D-507D-40B6-998E-753627375A19}" type="presParOf" srcId="{AC242A81-EFAF-447E-BC1D-7F49D3B96DBD}" destId="{42A434CD-A020-4C58-ACE1-F8FF52F58D8C}" srcOrd="9" destOrd="0" presId="urn:microsoft.com/office/officeart/2005/8/layout/vList6"/>
    <dgm:cxn modelId="{FC3DF607-F9EC-4A85-A9D0-FF8B1E7F78E4}" type="presParOf" srcId="{AC242A81-EFAF-447E-BC1D-7F49D3B96DBD}" destId="{8D80FCA2-97AB-4F96-84D4-F8133CFF75D0}" srcOrd="10" destOrd="0" presId="urn:microsoft.com/office/officeart/2005/8/layout/vList6"/>
    <dgm:cxn modelId="{4B43747B-BE44-4A89-8810-C30BB3A81159}" type="presParOf" srcId="{8D80FCA2-97AB-4F96-84D4-F8133CFF75D0}" destId="{A1529654-1963-43D3-9FDF-E5C1BDFF1616}" srcOrd="0" destOrd="0" presId="urn:microsoft.com/office/officeart/2005/8/layout/vList6"/>
    <dgm:cxn modelId="{62047FFB-9D09-449C-97A3-06C1B459F645}" type="presParOf" srcId="{8D80FCA2-97AB-4F96-84D4-F8133CFF75D0}" destId="{E9B89FEC-37FF-4296-96ED-43E1B5830C18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199AED-E30D-45BA-ADC9-44AC2370CF6B}">
      <dsp:nvSpPr>
        <dsp:cNvPr id="0" name=""/>
        <dsp:cNvSpPr/>
      </dsp:nvSpPr>
      <dsp:spPr>
        <a:xfrm>
          <a:off x="2438400" y="1631"/>
          <a:ext cx="3657600" cy="503569"/>
        </a:xfrm>
        <a:prstGeom prst="rightArrow">
          <a:avLst>
            <a:gd name="adj1" fmla="val 75000"/>
            <a:gd name="adj2" fmla="val 5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Compound-Protein Interactions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Protein family classification</a:t>
          </a:r>
          <a:endParaRPr lang="zh-CN" altLang="en-US" sz="1200" kern="1200" dirty="0"/>
        </a:p>
      </dsp:txBody>
      <dsp:txXfrm>
        <a:off x="2438400" y="64577"/>
        <a:ext cx="3468762" cy="377677"/>
      </dsp:txXfrm>
    </dsp:sp>
    <dsp:sp modelId="{DC526582-08E3-4AAA-80BE-A3BF42A222C2}">
      <dsp:nvSpPr>
        <dsp:cNvPr id="0" name=""/>
        <dsp:cNvSpPr/>
      </dsp:nvSpPr>
      <dsp:spPr>
        <a:xfrm>
          <a:off x="0" y="1631"/>
          <a:ext cx="2438400" cy="50356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Original Data</a:t>
          </a:r>
          <a:endParaRPr lang="zh-CN" altLang="en-US" sz="1400" kern="1200" dirty="0"/>
        </a:p>
      </dsp:txBody>
      <dsp:txXfrm>
        <a:off x="24582" y="26213"/>
        <a:ext cx="2389236" cy="454405"/>
      </dsp:txXfrm>
    </dsp:sp>
    <dsp:sp modelId="{213BCDEB-821C-4CD7-AB5F-7B7B7ECE7F23}">
      <dsp:nvSpPr>
        <dsp:cNvPr id="0" name=""/>
        <dsp:cNvSpPr/>
      </dsp:nvSpPr>
      <dsp:spPr>
        <a:xfrm>
          <a:off x="2438400" y="555557"/>
          <a:ext cx="3657600" cy="503569"/>
        </a:xfrm>
        <a:prstGeom prst="rightArrow">
          <a:avLst>
            <a:gd name="adj1" fmla="val 75000"/>
            <a:gd name="adj2" fmla="val 5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Physicochemical  property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Fingerprints (PubChem, Morgan, etc.)</a:t>
          </a:r>
          <a:endParaRPr lang="zh-CN" altLang="en-US" sz="1200" kern="1200" dirty="0"/>
        </a:p>
      </dsp:txBody>
      <dsp:txXfrm>
        <a:off x="2438400" y="618503"/>
        <a:ext cx="3468762" cy="377677"/>
      </dsp:txXfrm>
    </dsp:sp>
    <dsp:sp modelId="{9C8C136A-23C2-40FE-A44B-AF6C72D8F728}">
      <dsp:nvSpPr>
        <dsp:cNvPr id="0" name=""/>
        <dsp:cNvSpPr/>
      </dsp:nvSpPr>
      <dsp:spPr>
        <a:xfrm>
          <a:off x="0" y="555557"/>
          <a:ext cx="2438400" cy="50356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Feature Extraction</a:t>
          </a:r>
          <a:endParaRPr lang="zh-CN" altLang="en-US" sz="1400" kern="1200" dirty="0"/>
        </a:p>
      </dsp:txBody>
      <dsp:txXfrm>
        <a:off x="24582" y="580139"/>
        <a:ext cx="2389236" cy="454405"/>
      </dsp:txXfrm>
    </dsp:sp>
    <dsp:sp modelId="{19253F3F-C783-4E83-B1F5-71E5FB571935}">
      <dsp:nvSpPr>
        <dsp:cNvPr id="0" name=""/>
        <dsp:cNvSpPr/>
      </dsp:nvSpPr>
      <dsp:spPr>
        <a:xfrm>
          <a:off x="2438400" y="1109483"/>
          <a:ext cx="3657600" cy="503569"/>
        </a:xfrm>
        <a:prstGeom prst="rightArrow">
          <a:avLst>
            <a:gd name="adj1" fmla="val 75000"/>
            <a:gd name="adj2" fmla="val 5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Frequency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K-sample </a:t>
          </a:r>
          <a:endParaRPr lang="zh-CN" altLang="en-US" sz="1200" kern="1200" dirty="0"/>
        </a:p>
      </dsp:txBody>
      <dsp:txXfrm>
        <a:off x="2438400" y="1172429"/>
        <a:ext cx="3468762" cy="377677"/>
      </dsp:txXfrm>
    </dsp:sp>
    <dsp:sp modelId="{409F3D68-0595-40E0-BD2B-BC4B77BDEDDB}">
      <dsp:nvSpPr>
        <dsp:cNvPr id="0" name=""/>
        <dsp:cNvSpPr/>
      </dsp:nvSpPr>
      <dsp:spPr>
        <a:xfrm>
          <a:off x="0" y="1109483"/>
          <a:ext cx="2438400" cy="50356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Feature Selection</a:t>
          </a:r>
          <a:endParaRPr lang="zh-CN" altLang="en-US" sz="1400" kern="1200" dirty="0"/>
        </a:p>
      </dsp:txBody>
      <dsp:txXfrm>
        <a:off x="24582" y="1134065"/>
        <a:ext cx="2389236" cy="454405"/>
      </dsp:txXfrm>
    </dsp:sp>
    <dsp:sp modelId="{49D9167E-DE2B-4733-ADE4-A38ACC2C98E6}">
      <dsp:nvSpPr>
        <dsp:cNvPr id="0" name=""/>
        <dsp:cNvSpPr/>
      </dsp:nvSpPr>
      <dsp:spPr>
        <a:xfrm>
          <a:off x="2438400" y="1663410"/>
          <a:ext cx="3657600" cy="503569"/>
        </a:xfrm>
        <a:prstGeom prst="rightArrow">
          <a:avLst>
            <a:gd name="adj1" fmla="val 75000"/>
            <a:gd name="adj2" fmla="val 5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Preprocessing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Multi-task Learning</a:t>
          </a:r>
          <a:endParaRPr lang="zh-CN" altLang="en-US" sz="1200" kern="1200" dirty="0"/>
        </a:p>
      </dsp:txBody>
      <dsp:txXfrm>
        <a:off x="2438400" y="1726356"/>
        <a:ext cx="3468762" cy="377677"/>
      </dsp:txXfrm>
    </dsp:sp>
    <dsp:sp modelId="{60FC0C74-006F-4A8B-B95A-5A16F0E77015}">
      <dsp:nvSpPr>
        <dsp:cNvPr id="0" name=""/>
        <dsp:cNvSpPr/>
      </dsp:nvSpPr>
      <dsp:spPr>
        <a:xfrm>
          <a:off x="0" y="1663410"/>
          <a:ext cx="2438400" cy="50356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Modeling </a:t>
          </a:r>
          <a:endParaRPr lang="zh-CN" altLang="en-US" sz="1400" kern="1200" dirty="0"/>
        </a:p>
      </dsp:txBody>
      <dsp:txXfrm>
        <a:off x="24582" y="1687992"/>
        <a:ext cx="2389236" cy="454405"/>
      </dsp:txXfrm>
    </dsp:sp>
    <dsp:sp modelId="{7AAF5568-43D0-4E3A-AA22-6C856A606545}">
      <dsp:nvSpPr>
        <dsp:cNvPr id="0" name=""/>
        <dsp:cNvSpPr/>
      </dsp:nvSpPr>
      <dsp:spPr>
        <a:xfrm>
          <a:off x="2438400" y="2217336"/>
          <a:ext cx="3657600" cy="503569"/>
        </a:xfrm>
        <a:prstGeom prst="rightArrow">
          <a:avLst>
            <a:gd name="adj1" fmla="val 75000"/>
            <a:gd name="adj2" fmla="val 5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Single task model &amp; Mixed task model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Multi-task Learning</a:t>
          </a:r>
          <a:endParaRPr lang="zh-CN" altLang="en-US" sz="1200" kern="1200" dirty="0"/>
        </a:p>
      </dsp:txBody>
      <dsp:txXfrm>
        <a:off x="2438400" y="2280282"/>
        <a:ext cx="3468762" cy="377677"/>
      </dsp:txXfrm>
    </dsp:sp>
    <dsp:sp modelId="{66022602-08A0-4716-B66B-BCF6880F0429}">
      <dsp:nvSpPr>
        <dsp:cNvPr id="0" name=""/>
        <dsp:cNvSpPr/>
      </dsp:nvSpPr>
      <dsp:spPr>
        <a:xfrm>
          <a:off x="0" y="2217336"/>
          <a:ext cx="2438400" cy="50356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Cross Validation</a:t>
          </a:r>
          <a:endParaRPr lang="zh-CN" altLang="en-US" sz="1400" kern="1200" dirty="0"/>
        </a:p>
      </dsp:txBody>
      <dsp:txXfrm>
        <a:off x="24582" y="2241918"/>
        <a:ext cx="2389236" cy="454405"/>
      </dsp:txXfrm>
    </dsp:sp>
    <dsp:sp modelId="{E9B89FEC-37FF-4296-96ED-43E1B5830C18}">
      <dsp:nvSpPr>
        <dsp:cNvPr id="0" name=""/>
        <dsp:cNvSpPr/>
      </dsp:nvSpPr>
      <dsp:spPr>
        <a:xfrm>
          <a:off x="2438995" y="2771262"/>
          <a:ext cx="3654028" cy="1259597"/>
        </a:xfrm>
        <a:prstGeom prst="rightArrow">
          <a:avLst>
            <a:gd name="adj1" fmla="val 75000"/>
            <a:gd name="adj2" fmla="val 5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ChEMBL or BindingDB new Data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Compared with SEA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Key SMARTS features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Protein-based compounds finding</a:t>
          </a:r>
          <a:endParaRPr lang="zh-CN" alt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1200" kern="1200" dirty="0" smtClean="0"/>
            <a:t>Compound-based mechanism finding</a:t>
          </a:r>
          <a:endParaRPr lang="zh-CN" altLang="en-US" sz="1200" kern="1200" dirty="0"/>
        </a:p>
      </dsp:txBody>
      <dsp:txXfrm>
        <a:off x="2438995" y="2928712"/>
        <a:ext cx="3181679" cy="944697"/>
      </dsp:txXfrm>
    </dsp:sp>
    <dsp:sp modelId="{A1529654-1963-43D3-9FDF-E5C1BDFF1616}">
      <dsp:nvSpPr>
        <dsp:cNvPr id="0" name=""/>
        <dsp:cNvSpPr/>
      </dsp:nvSpPr>
      <dsp:spPr>
        <a:xfrm>
          <a:off x="2976" y="3149276"/>
          <a:ext cx="2436018" cy="50356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400" kern="1200" dirty="0" smtClean="0"/>
            <a:t>Experiment</a:t>
          </a:r>
          <a:endParaRPr lang="zh-CN" altLang="en-US" sz="1400" kern="1200" dirty="0"/>
        </a:p>
      </dsp:txBody>
      <dsp:txXfrm>
        <a:off x="27558" y="3173858"/>
        <a:ext cx="2386854" cy="4544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88DD6ACD-547D-43C7-8FC6-96781EDC5DBE}" type="datetimeFigureOut">
              <a:rPr lang="zh-CN" altLang="en-US"/>
              <a:pPr>
                <a:defRPr/>
              </a:pPr>
              <a:t>2015/5/7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0F27CCE8-098A-4A1E-B855-25C986F7CAB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1301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F66CB3-3314-4D8A-860B-66B77B68D88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28365E-40A6-40D7-955C-D8E5CB2F9AD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499050" y="6455487"/>
            <a:ext cx="8515350" cy="166850"/>
          </a:xfrm>
          <a:prstGeom prst="rect">
            <a:avLst/>
          </a:prstGeom>
          <a:solidFill>
            <a:srgbClr val="203864"/>
          </a:solidFill>
          <a:ln>
            <a:solidFill>
              <a:srgbClr val="203864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0800" y="29286"/>
            <a:ext cx="7886700" cy="1325563"/>
          </a:xfrm>
        </p:spPr>
        <p:txBody>
          <a:bodyPr/>
          <a:lstStyle>
            <a:lvl1pPr>
              <a:defRPr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28650" y="1454400"/>
            <a:ext cx="8064000" cy="4802399"/>
          </a:xfrm>
        </p:spPr>
        <p:txBody>
          <a:bodyPr/>
          <a:lstStyle>
            <a:lvl1pPr>
              <a:lnSpc>
                <a:spcPts val="2500"/>
              </a:lnSpc>
              <a:buClr>
                <a:schemeClr val="accent5">
                  <a:lumMod val="75000"/>
                </a:schemeClr>
              </a:buClr>
              <a:buSzPct val="70000"/>
              <a:defRPr baseline="0"/>
            </a:lvl1pPr>
            <a:lvl2pPr>
              <a:buClr>
                <a:schemeClr val="accent5">
                  <a:lumMod val="75000"/>
                </a:schemeClr>
              </a:buClr>
              <a:buSzPct val="70000"/>
              <a:defRPr/>
            </a:lvl2pPr>
            <a:lvl3pPr>
              <a:buClr>
                <a:schemeClr val="accent5">
                  <a:lumMod val="75000"/>
                </a:schemeClr>
              </a:buClr>
              <a:buSzPct val="70000"/>
              <a:defRPr/>
            </a:lvl3pPr>
            <a:lvl4pPr>
              <a:buClr>
                <a:schemeClr val="accent5">
                  <a:lumMod val="75000"/>
                </a:schemeClr>
              </a:buClr>
              <a:buSzPct val="70000"/>
              <a:defRPr/>
            </a:lvl4pPr>
            <a:lvl5pPr>
              <a:buClr>
                <a:schemeClr val="accent5">
                  <a:lumMod val="75000"/>
                </a:schemeClr>
              </a:buClr>
              <a:buSzPct val="70000"/>
              <a:defRPr/>
            </a:lvl5pPr>
          </a:lstStyle>
          <a:p>
            <a:pPr lvl="0"/>
            <a:r>
              <a:rPr lang="zh-CN" altLang="en-US" dirty="0" smtClean="0"/>
              <a:t> 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dirty="0" smtClean="0"/>
              <a:t>Quantitative Prediction on CPIs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40A2CC-35A8-4098-9406-566F68C1157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0A34E3-8FBC-45BC-B148-6F7E9D74174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275A76-807A-4275-8546-BDE9F43591A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99050" y="6455487"/>
            <a:ext cx="8515350" cy="16685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dirty="0" smtClean="0"/>
              <a:t>TCMMapping &amp; Quantitative Model on CPIs</a:t>
            </a:r>
            <a:endParaRPr lang="zh-CN" altLang="en-US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89A3FC5-E140-4927-8C63-3DDF5E89FA9E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499050" y="6455487"/>
            <a:ext cx="8515350" cy="166850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altLang="zh-CN" dirty="0" smtClean="0"/>
              <a:t>TCMMapping &amp; Quantitative Model on CPIs</a:t>
            </a:r>
            <a:endParaRPr lang="zh-CN" altLang="en-US" dirty="0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989A3FC5-E140-4927-8C63-3DDF5E89FA9E}" type="slidenum">
              <a:rPr lang="zh-CN" altLang="en-US" smtClean="0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DAE064-ABBE-4801-8465-F4EE5A81F1B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0720D4-1922-43F4-AEF1-0BE6A3E44FE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标题占位符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78867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0" y="1408024"/>
            <a:ext cx="8424000" cy="4834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zh-CN" smtClean="0"/>
              <a:t>TCMMapping &amp; Quantitative Model on CPIs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8636A3DD-18C9-47FF-B97C-D83E934F991A}" type="slidenum">
              <a:rPr lang="zh-CN" altLang="en-US"/>
              <a:pPr>
                <a:defRPr/>
              </a:pPr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2pPr>
      <a:lvl3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3pPr>
      <a:lvl4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4pPr>
      <a:lvl5pPr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/>
          <a:ea typeface="宋体" charset="-122"/>
        </a:defRPr>
      </a:lvl9pPr>
    </p:titleStyle>
    <p:bodyStyle>
      <a:lvl1pPr marL="171450" indent="-171450" algn="l" defTabSz="685800" rtl="0" fontAlgn="base">
        <a:lnSpc>
          <a:spcPct val="90000"/>
        </a:lnSpc>
        <a:spcBef>
          <a:spcPts val="750"/>
        </a:spcBef>
        <a:spcAft>
          <a:spcPct val="0"/>
        </a:spcAft>
        <a:buClr>
          <a:srgbClr val="002060"/>
        </a:buClr>
        <a:buFont typeface="Times New Roman" panose="02020603050405020304" pitchFamily="18" charset="0"/>
        <a:buChar char="►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fontAlgn="base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标题 1"/>
          <p:cNvSpPr>
            <a:spLocks noGrp="1"/>
          </p:cNvSpPr>
          <p:nvPr>
            <p:ph type="ctrTitle"/>
          </p:nvPr>
        </p:nvSpPr>
        <p:spPr>
          <a:xfrm>
            <a:off x="435769" y="2366963"/>
            <a:ext cx="8272462" cy="952500"/>
          </a:xfrm>
        </p:spPr>
        <p:txBody>
          <a:bodyPr/>
          <a:lstStyle/>
          <a:p>
            <a:pPr algn="l"/>
            <a:r>
              <a:rPr lang="en-US" altLang="zh-CN" dirty="0" smtClean="0"/>
              <a:t>   Quantitative Prediction on CPIs</a:t>
            </a:r>
            <a:endParaRPr lang="zh-CN" altLang="en-US" dirty="0" smtClean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338" name="副标题 2"/>
          <p:cNvSpPr>
            <a:spLocks noGrp="1"/>
          </p:cNvSpPr>
          <p:nvPr>
            <p:ph type="subTitle" idx="1"/>
          </p:nvPr>
        </p:nvSpPr>
        <p:spPr bwMode="auto"/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smtClean="0"/>
              <a:t>Songpeng Zu</a:t>
            </a:r>
          </a:p>
          <a:p>
            <a:r>
              <a:rPr lang="en-US" altLang="zh-CN" dirty="0" smtClean="0"/>
              <a:t>2014-12-01</a:t>
            </a:r>
            <a:endParaRPr lang="zh-CN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Quantitative Prediction on CPIs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10</a:t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49" y="518160"/>
            <a:ext cx="7559041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746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Content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Background of quantitative prediction on CPIs.</a:t>
            </a:r>
          </a:p>
          <a:p>
            <a:pPr lvl="1"/>
            <a:r>
              <a:rPr lang="en-US" altLang="zh-CN" dirty="0" smtClean="0"/>
              <a:t>Quantitative Prediction on CPIs.</a:t>
            </a:r>
          </a:p>
          <a:p>
            <a:pPr lvl="1"/>
            <a:r>
              <a:rPr lang="en-US" altLang="zh-CN" dirty="0" smtClean="0"/>
              <a:t>Transfer learning or Multi-task learning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Data Materials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Method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Result</a:t>
            </a:r>
          </a:p>
          <a:p>
            <a:pPr lvl="1"/>
            <a:r>
              <a:rPr lang="en-US" altLang="zh-CN" dirty="0" smtClean="0"/>
              <a:t>Cross Validation</a:t>
            </a:r>
          </a:p>
          <a:p>
            <a:pPr lvl="1"/>
            <a:r>
              <a:rPr lang="en-US" altLang="zh-CN" dirty="0" smtClean="0"/>
              <a:t>Compared with SEA</a:t>
            </a:r>
          </a:p>
          <a:p>
            <a:pPr lvl="1"/>
            <a:r>
              <a:rPr lang="en-US" altLang="zh-CN" dirty="0" smtClean="0"/>
              <a:t>Analysis of Natural Products.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Discussion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Quantitative Prediction on CPIs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00709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Framework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Quantitative Prediction on CPIs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3</a:t>
            </a:fld>
            <a:endParaRPr lang="zh-CN" altLang="en-US" dirty="0"/>
          </a:p>
        </p:txBody>
      </p:sp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2422783975"/>
              </p:ext>
            </p:extLst>
          </p:nvPr>
        </p:nvGraphicFramePr>
        <p:xfrm>
          <a:off x="1434300" y="1354849"/>
          <a:ext cx="6096000" cy="40324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7673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Compounds’ Chemical Features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 Strip SALTS from the compounds.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Remove duplicate compounds by </a:t>
            </a:r>
            <a:r>
              <a:rPr lang="en-US" altLang="zh-CN" dirty="0" err="1" smtClean="0"/>
              <a:t>cansmi</a:t>
            </a:r>
            <a:r>
              <a:rPr lang="en-US" altLang="zh-CN" dirty="0" smtClean="0"/>
              <a:t>.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Remove compounds containing less </a:t>
            </a:r>
            <a:r>
              <a:rPr lang="en-US" altLang="zh-CN" smtClean="0"/>
              <a:t>than three </a:t>
            </a:r>
            <a:r>
              <a:rPr lang="en-US" altLang="zh-CN" dirty="0" smtClean="0"/>
              <a:t>atoms.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*Note: </a:t>
            </a:r>
            <a:r>
              <a:rPr lang="en-US" altLang="zh-CN" dirty="0">
                <a:solidFill>
                  <a:srgbClr val="FF0000"/>
                </a:solidFill>
              </a:rPr>
              <a:t>s</a:t>
            </a:r>
            <a:r>
              <a:rPr lang="en-US" altLang="zh-CN" dirty="0" smtClean="0">
                <a:solidFill>
                  <a:srgbClr val="FF0000"/>
                </a:solidFill>
              </a:rPr>
              <a:t>ome chemical properties are shown few negative values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Quantitative Prediction on CPIs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861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CPIs Data Filter	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 dirty="0" smtClean="0"/>
              <a:t> Affinities  are taken on average if multiple affinities observed given the same pair of compound and protein.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Several ChEMBLs have one CID, and Only take one of them.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By non-parametric dynslicing method by Jun, we filter some substructures without high scores. Note we take this step on the given protein family, not on a single protein. 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Several substructures are deleted, namely, SUB1 to SUB115 (counting the single atom’s frequency) , SUB264 to SUB327(finding two-atom pairs).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We also delete some substructures having too low or too high (frequency &lt;=0.05 or frequency&gt;=0.95) frequencies in the CPIs from a given protein family.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Up to now, we do not merge the compounds with high chemical similarities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Quantitative Prediction on CPIs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6685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Protein Classification (</a:t>
            </a:r>
            <a:r>
              <a:rPr lang="en-US" altLang="zh-CN" i="1" dirty="0" smtClean="0"/>
              <a:t>Homo sapiens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Quantitative Prediction on CPIs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6</a:t>
            </a:fld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27" y="909403"/>
            <a:ext cx="7530568" cy="544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58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CPIs from Peptide GPCR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Quantitative Prediction on CPIs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7</a:t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" y="1240155"/>
            <a:ext cx="874395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0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Substructures detected by </a:t>
            </a:r>
            <a:r>
              <a:rPr lang="en-US" altLang="zh-CN" dirty="0"/>
              <a:t>d</a:t>
            </a:r>
            <a:r>
              <a:rPr lang="en-US" altLang="zh-CN" dirty="0" smtClean="0"/>
              <a:t>ynamic slicing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Quantitative Prediction on CPIs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8</a:t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138" y="1166776"/>
            <a:ext cx="8065723" cy="518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553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Songpeng Zu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zh-CN" smtClean="0"/>
              <a:t>Quantitative Prediction on CPIs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36A3DD-18C9-47FF-B97C-D83E934F991A}" type="slidenum">
              <a:rPr lang="zh-CN" altLang="en-US" smtClean="0"/>
              <a:pPr>
                <a:defRPr/>
              </a:pPr>
              <a:t>9</a:t>
            </a:fld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36" y="1021080"/>
            <a:ext cx="8716529" cy="516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4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Times New Roman"/>
        <a:ea typeface="Times New Roman"/>
        <a:cs typeface=""/>
      </a:majorFont>
      <a:minorFont>
        <a:latin typeface="Times New Roman"/>
        <a:ea typeface="Times New Roma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20327</TotalTime>
  <Words>361</Words>
  <Application>Microsoft Office PowerPoint</Application>
  <PresentationFormat>全屏显示(4:3)</PresentationFormat>
  <Paragraphs>78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宋体</vt:lpstr>
      <vt:lpstr>Arial</vt:lpstr>
      <vt:lpstr>Calibri</vt:lpstr>
      <vt:lpstr>Calibri Light</vt:lpstr>
      <vt:lpstr>Times New Roman</vt:lpstr>
      <vt:lpstr>Office 主题</vt:lpstr>
      <vt:lpstr>   Quantitative Prediction on CPIs</vt:lpstr>
      <vt:lpstr>Content</vt:lpstr>
      <vt:lpstr>Framework</vt:lpstr>
      <vt:lpstr>Compounds’ Chemical Features</vt:lpstr>
      <vt:lpstr>CPIs Data Filter </vt:lpstr>
      <vt:lpstr>Protein Classification (Homo sapiens)</vt:lpstr>
      <vt:lpstr>CPIs from Peptide GPCR</vt:lpstr>
      <vt:lpstr>Substructures detected by dynamic slicing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祖松鹏</dc:creator>
  <cp:lastModifiedBy>Songpeng Zu</cp:lastModifiedBy>
  <cp:revision>490</cp:revision>
  <dcterms:created xsi:type="dcterms:W3CDTF">2013-09-27T02:59:14Z</dcterms:created>
  <dcterms:modified xsi:type="dcterms:W3CDTF">2015-05-10T00:42:02Z</dcterms:modified>
</cp:coreProperties>
</file>